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64" r:id="rId12"/>
    <p:sldId id="265" r:id="rId13"/>
    <p:sldId id="273" r:id="rId14"/>
    <p:sldId id="266" r:id="rId15"/>
    <p:sldId id="268" r:id="rId16"/>
    <p:sldId id="269" r:id="rId17"/>
    <p:sldId id="270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087F-5EFD-422E-B2E1-822A196FF5D2}" type="datetimeFigureOut">
              <a:rPr lang="en-US" smtClean="0"/>
              <a:pPr/>
              <a:t>11/21/2009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C1611-E72F-456E-A3E4-7EEAFD10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371599"/>
          </a:xfrm>
        </p:spPr>
        <p:txBody>
          <a:bodyPr/>
          <a:lstStyle/>
          <a:p>
            <a:r>
              <a:rPr lang="en-US" dirty="0" smtClean="0"/>
              <a:t>GRAN TORINO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/>
          <a:lstStyle/>
          <a:p>
            <a:r>
              <a:rPr lang="en-US" b="1" dirty="0" smtClean="0"/>
              <a:t>Gran Torino is undoubtedly more </a:t>
            </a:r>
          </a:p>
          <a:p>
            <a:endParaRPr lang="en-US" b="1" dirty="0"/>
          </a:p>
          <a:p>
            <a:r>
              <a:rPr lang="en-US" b="1" dirty="0" smtClean="0"/>
              <a:t>than a car. It was the pride and joy </a:t>
            </a:r>
          </a:p>
          <a:p>
            <a:endParaRPr lang="en-US" b="1" dirty="0"/>
          </a:p>
          <a:p>
            <a:r>
              <a:rPr lang="en-US" b="1" dirty="0" smtClean="0"/>
              <a:t>of its owner – Walt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3534953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Walt toughens up his Friend </a:t>
            </a:r>
            <a:r>
              <a:rPr lang="en-US" b="1" dirty="0" err="1" smtClean="0"/>
              <a:t>Thao</a:t>
            </a:r>
            <a:endParaRPr lang="en-US" b="1" dirty="0"/>
          </a:p>
        </p:txBody>
      </p:sp>
      <p:pic>
        <p:nvPicPr>
          <p:cNvPr id="2050" name="Picture 2" descr="C:\Documents and Settings\Joseph Faceyge\My Documents\My Pictures\1000041155prphoto05-300x2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315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is breaking up fights</a:t>
            </a:r>
          </a:p>
          <a:p>
            <a:endParaRPr lang="en-US" dirty="0" smtClean="0"/>
          </a:p>
          <a:p>
            <a:r>
              <a:rPr lang="en-US" dirty="0" smtClean="0"/>
              <a:t>Preventing would be gang rape etc, etc</a:t>
            </a:r>
          </a:p>
          <a:p>
            <a:endParaRPr lang="en-US" dirty="0" smtClean="0"/>
          </a:p>
          <a:p>
            <a:r>
              <a:rPr lang="en-US" dirty="0" smtClean="0"/>
              <a:t>Unfortunately </a:t>
            </a:r>
            <a:r>
              <a:rPr lang="en-US" dirty="0" err="1" smtClean="0"/>
              <a:t>Thao’s</a:t>
            </a:r>
            <a:r>
              <a:rPr lang="en-US" dirty="0" smtClean="0"/>
              <a:t> sister Sue was brutally beaten and Walt was not around – Walt enraged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Good Deed deserves another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being a good </a:t>
            </a:r>
            <a:r>
              <a:rPr lang="en-US" dirty="0" err="1" smtClean="0"/>
              <a:t>Sammerithan</a:t>
            </a:r>
            <a:r>
              <a:rPr lang="en-US" dirty="0" smtClean="0"/>
              <a:t>, Walt was showered with all sorts of gifts from food to flowers.</a:t>
            </a:r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hese acts of kindness had some effects and on top of all these the minister was especially nice to Walt</a:t>
            </a:r>
          </a:p>
          <a:p>
            <a:r>
              <a:rPr lang="en-US" dirty="0" smtClean="0"/>
              <a:t>Father </a:t>
            </a:r>
            <a:r>
              <a:rPr lang="en-US" dirty="0" err="1" smtClean="0"/>
              <a:t>Janovich</a:t>
            </a:r>
            <a:r>
              <a:rPr lang="en-US" dirty="0" smtClean="0"/>
              <a:t> was only carrying out a promise he made to </a:t>
            </a:r>
            <a:r>
              <a:rPr lang="en-US" dirty="0" err="1" smtClean="0"/>
              <a:t>Walts</a:t>
            </a:r>
            <a:r>
              <a:rPr lang="en-US" dirty="0" smtClean="0"/>
              <a:t> dying wife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ocuments and Settings\Joseph Faceyge\My Documents\My Pictures\1000041155prphoto08-28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7818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could say Walt was a new man</a:t>
            </a:r>
          </a:p>
          <a:p>
            <a:r>
              <a:rPr lang="en-US" dirty="0" smtClean="0"/>
              <a:t>He comingled with most of the people he hated</a:t>
            </a:r>
          </a:p>
          <a:p>
            <a:r>
              <a:rPr lang="en-US" dirty="0" smtClean="0"/>
              <a:t>Sue and her brother </a:t>
            </a:r>
            <a:r>
              <a:rPr lang="en-US" dirty="0" err="1" smtClean="0"/>
              <a:t>Thao</a:t>
            </a:r>
            <a:r>
              <a:rPr lang="en-US" dirty="0" smtClean="0"/>
              <a:t> became very close to Walt</a:t>
            </a:r>
          </a:p>
          <a:p>
            <a:r>
              <a:rPr lang="en-US" dirty="0" smtClean="0"/>
              <a:t>Walt found out through this that his health was failing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warring between the gangs and the neighbors became Walt’s business</a:t>
            </a:r>
          </a:p>
          <a:p>
            <a:r>
              <a:rPr lang="en-US" dirty="0" smtClean="0"/>
              <a:t>He purposed in his heart to do something</a:t>
            </a:r>
          </a:p>
          <a:p>
            <a:r>
              <a:rPr lang="en-US" dirty="0" smtClean="0"/>
              <a:t>Walt was converted, he went to confession</a:t>
            </a:r>
          </a:p>
          <a:p>
            <a:r>
              <a:rPr lang="en-US" dirty="0" smtClean="0"/>
              <a:t>He called the one son who unfortunately had no time for Dad.</a:t>
            </a:r>
          </a:p>
          <a:p>
            <a:r>
              <a:rPr lang="en-US" dirty="0" smtClean="0"/>
              <a:t>In the end Walt gave his life for the people he once despised.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“No greater love as this than a man laid down his life for his friends”</a:t>
            </a:r>
          </a:p>
          <a:p>
            <a:r>
              <a:rPr lang="en-US" dirty="0" smtClean="0"/>
              <a:t>During the reading of the will there was a shadow of disappointment in the eyes of the family.</a:t>
            </a:r>
          </a:p>
          <a:p>
            <a:r>
              <a:rPr lang="en-US" dirty="0" smtClean="0"/>
              <a:t>They did not expect what they heard</a:t>
            </a:r>
          </a:p>
          <a:p>
            <a:r>
              <a:rPr lang="en-US" dirty="0" smtClean="0"/>
              <a:t>The Gran Torino was </a:t>
            </a:r>
            <a:r>
              <a:rPr lang="en-US" dirty="0" err="1" smtClean="0"/>
              <a:t>Thao’s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can change in whatever direction depending on their acceptance of the elements of ones environment.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Walt got </a:t>
            </a:r>
            <a:r>
              <a:rPr lang="en-US" b="1" i="1" dirty="0" err="1" smtClean="0"/>
              <a:t>Thao</a:t>
            </a:r>
            <a:r>
              <a:rPr lang="en-US" b="1" i="1" dirty="0" smtClean="0"/>
              <a:t> a job and bought tools</a:t>
            </a:r>
            <a:endParaRPr lang="en-US" b="1" i="1" dirty="0"/>
          </a:p>
        </p:txBody>
      </p:sp>
      <p:pic>
        <p:nvPicPr>
          <p:cNvPr id="1026" name="Picture 2" descr="C:\Documents and Settings\Joseph Faceyge\My Documents\My Pictures\1000041155prphoto02-300x2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1"/>
            <a:ext cx="7848600" cy="5257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Home From War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  <a:buNone/>
            </a:pPr>
            <a:r>
              <a:rPr lang="en-US" sz="8000" b="1" dirty="0" smtClean="0"/>
              <a:t>• Walt a retired automobile worker  and  veteran of the Korean War  was deeply troubled and haunted by the ravages and memories of  war. </a:t>
            </a:r>
          </a:p>
          <a:p>
            <a:pPr>
              <a:lnSpc>
                <a:spcPct val="220000"/>
              </a:lnSpc>
              <a:buNone/>
            </a:pPr>
            <a:r>
              <a:rPr lang="en-US" sz="8000" b="1" dirty="0" smtClean="0"/>
              <a:t>• To him the only thing he lived for was his wife whom he loved dearly, then she died and his life took a miserably ugly turn</a:t>
            </a:r>
          </a:p>
          <a:p>
            <a:pPr>
              <a:lnSpc>
                <a:spcPct val="220000"/>
              </a:lnSpc>
              <a:buNone/>
            </a:pPr>
            <a:r>
              <a:rPr lang="en-US" sz="8000" b="1" dirty="0" smtClean="0"/>
              <a:t>•  The family saw him as being  disappointed</a:t>
            </a:r>
          </a:p>
          <a:p>
            <a:pPr>
              <a:lnSpc>
                <a:spcPct val="220000"/>
              </a:lnSpc>
              <a:buNone/>
            </a:pPr>
            <a:r>
              <a:rPr lang="en-US" sz="8000" b="1" dirty="0" smtClean="0"/>
              <a:t>•  Walt wanted nothing top do with anybody</a:t>
            </a:r>
          </a:p>
          <a:p>
            <a:pPr>
              <a:lnSpc>
                <a:spcPct val="220000"/>
              </a:lnSpc>
              <a:buNone/>
            </a:pPr>
            <a:r>
              <a:rPr lang="en-US" sz="8000" b="1" dirty="0" smtClean="0"/>
              <a:t> • He even wrote off the minister of the community</a:t>
            </a:r>
          </a:p>
          <a:p>
            <a:pPr>
              <a:lnSpc>
                <a:spcPct val="220000"/>
              </a:lnSpc>
              <a:buNone/>
            </a:pPr>
            <a:endParaRPr lang="en-US" sz="8000" b="1" dirty="0" smtClean="0"/>
          </a:p>
          <a:p>
            <a:pPr>
              <a:lnSpc>
                <a:spcPct val="220000"/>
              </a:lnSpc>
              <a:buNone/>
            </a:pPr>
            <a:r>
              <a:rPr lang="en-US" sz="4400" b="1" dirty="0" smtClean="0"/>
              <a:t>•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members of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Walt had two sons but there was never a father-son relationship</a:t>
            </a:r>
          </a:p>
          <a:p>
            <a:endParaRPr lang="en-US" dirty="0"/>
          </a:p>
          <a:p>
            <a:r>
              <a:rPr lang="en-US" dirty="0" smtClean="0"/>
              <a:t>Walt was never close to his sons</a:t>
            </a:r>
          </a:p>
          <a:p>
            <a:endParaRPr lang="en-US" dirty="0"/>
          </a:p>
          <a:p>
            <a:r>
              <a:rPr lang="en-US" dirty="0" smtClean="0"/>
              <a:t>He did not know how to</a:t>
            </a:r>
          </a:p>
          <a:p>
            <a:endParaRPr lang="en-US" dirty="0"/>
          </a:p>
          <a:p>
            <a:r>
              <a:rPr lang="en-US" dirty="0" smtClean="0"/>
              <a:t>It bothered him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Son tried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Walt’s birthday one son and wife visited</a:t>
            </a:r>
          </a:p>
          <a:p>
            <a:endParaRPr lang="en-US" dirty="0"/>
          </a:p>
          <a:p>
            <a:r>
              <a:rPr lang="en-US" dirty="0" smtClean="0"/>
              <a:t>They wanted to show Dad that they cared.</a:t>
            </a:r>
          </a:p>
          <a:p>
            <a:endParaRPr lang="en-US" dirty="0"/>
          </a:p>
          <a:p>
            <a:r>
              <a:rPr lang="en-US" dirty="0" smtClean="0"/>
              <a:t>They had a variety of gifts .</a:t>
            </a:r>
          </a:p>
          <a:p>
            <a:endParaRPr lang="en-US" dirty="0"/>
          </a:p>
          <a:p>
            <a:r>
              <a:rPr lang="en-US" dirty="0" smtClean="0"/>
              <a:t>One of the gifts turned Walt off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Son visited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Perhaps they knew Dad was not physically well, they offered brochures of something like senior citizen home.</a:t>
            </a:r>
          </a:p>
          <a:p>
            <a:endParaRPr lang="en-US" dirty="0"/>
          </a:p>
          <a:p>
            <a:r>
              <a:rPr lang="en-US" dirty="0" smtClean="0"/>
              <a:t>Walt was furious and threw them out</a:t>
            </a:r>
          </a:p>
          <a:p>
            <a:endParaRPr lang="en-US" dirty="0"/>
          </a:p>
          <a:p>
            <a:r>
              <a:rPr lang="en-US" dirty="0" smtClean="0"/>
              <a:t>He no doubt they wanted his house and whatever he had.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Apart from the memories of the killings and the conflicts, Walt battled with:-</a:t>
            </a:r>
          </a:p>
          <a:p>
            <a:pPr lvl="1"/>
            <a:r>
              <a:rPr lang="en-US" dirty="0" smtClean="0"/>
              <a:t>Prejudices</a:t>
            </a:r>
          </a:p>
          <a:p>
            <a:pPr lvl="1"/>
            <a:r>
              <a:rPr lang="en-US" dirty="0" smtClean="0"/>
              <a:t>Hatred  …. He did not like his neighbors</a:t>
            </a:r>
          </a:p>
          <a:p>
            <a:pPr lvl="1"/>
            <a:r>
              <a:rPr lang="en-US" dirty="0" smtClean="0"/>
              <a:t>Selfishness</a:t>
            </a:r>
          </a:p>
          <a:p>
            <a:pPr lvl="1"/>
            <a:r>
              <a:rPr lang="en-US" dirty="0" err="1" smtClean="0"/>
              <a:t>Lonliness</a:t>
            </a:r>
            <a:endParaRPr lang="en-US" dirty="0" smtClean="0"/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Gangs, etc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Walt on several occasions was caught in conflicts with gangs</a:t>
            </a:r>
          </a:p>
          <a:p>
            <a:r>
              <a:rPr lang="en-US" dirty="0" smtClean="0"/>
              <a:t>He particularly did not like these gang member and more so because of who they were.</a:t>
            </a:r>
          </a:p>
          <a:p>
            <a:r>
              <a:rPr lang="en-US" dirty="0" smtClean="0"/>
              <a:t>As much as Walt was so grumpy and hated his neighbors, he also hated when anyone was taken disadvantage of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Encounters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sometime Walt showed interest towards a youngster maybe because his cousin was bent on getting him (</a:t>
            </a:r>
            <a:r>
              <a:rPr lang="en-US" dirty="0" err="1" smtClean="0"/>
              <a:t>Thao</a:t>
            </a:r>
            <a:r>
              <a:rPr lang="en-US" dirty="0" smtClean="0"/>
              <a:t>) in the gang</a:t>
            </a:r>
          </a:p>
          <a:p>
            <a:r>
              <a:rPr lang="en-US" dirty="0" smtClean="0"/>
              <a:t>The youngster </a:t>
            </a:r>
            <a:r>
              <a:rPr lang="en-US" dirty="0" err="1" smtClean="0"/>
              <a:t>Thao</a:t>
            </a:r>
            <a:r>
              <a:rPr lang="en-US" dirty="0" smtClean="0"/>
              <a:t> went to steal Walt’s Gran Torino as initiation to a gang</a:t>
            </a:r>
          </a:p>
          <a:p>
            <a:r>
              <a:rPr lang="en-US" dirty="0" smtClean="0"/>
              <a:t>A furious Walt grabbed his shot gun and warded off the would be thief</a:t>
            </a:r>
          </a:p>
          <a:p>
            <a:r>
              <a:rPr lang="en-US" dirty="0" smtClean="0"/>
              <a:t>Walt seems to be caught up in the happenings of this environment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139</TotalTime>
  <Words>635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GRAN TORINO</vt:lpstr>
      <vt:lpstr>Walt got Thao a job and bought tools</vt:lpstr>
      <vt:lpstr>Home From War</vt:lpstr>
      <vt:lpstr>Other members of Family</vt:lpstr>
      <vt:lpstr>A Son tried </vt:lpstr>
      <vt:lpstr>A Son visited contd.</vt:lpstr>
      <vt:lpstr>Other Problems</vt:lpstr>
      <vt:lpstr>Different Encounters</vt:lpstr>
      <vt:lpstr>Different Encounters contd</vt:lpstr>
      <vt:lpstr>Walt toughens up his Friend Thao</vt:lpstr>
      <vt:lpstr>Different Encounters</vt:lpstr>
      <vt:lpstr>One Good Deed deserves another</vt:lpstr>
      <vt:lpstr>Slide 13</vt:lpstr>
      <vt:lpstr>Transformation</vt:lpstr>
      <vt:lpstr>Transformation contd</vt:lpstr>
      <vt:lpstr>The End of the Road</vt:lpstr>
      <vt:lpstr>The End of the Road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 TORINO</dc:title>
  <dc:creator> Joe Facey</dc:creator>
  <cp:lastModifiedBy> Joe Facey</cp:lastModifiedBy>
  <cp:revision>15</cp:revision>
  <dcterms:created xsi:type="dcterms:W3CDTF">2009-10-13T06:47:18Z</dcterms:created>
  <dcterms:modified xsi:type="dcterms:W3CDTF">2009-11-21T20:10:00Z</dcterms:modified>
</cp:coreProperties>
</file>